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82" r:id="rId9"/>
    <p:sldId id="272" r:id="rId10"/>
    <p:sldId id="273" r:id="rId11"/>
    <p:sldId id="274" r:id="rId12"/>
    <p:sldId id="286" r:id="rId13"/>
    <p:sldId id="288" r:id="rId14"/>
    <p:sldId id="275" r:id="rId15"/>
    <p:sldId id="289" r:id="rId16"/>
    <p:sldId id="276" r:id="rId17"/>
    <p:sldId id="287" r:id="rId18"/>
    <p:sldId id="284" r:id="rId19"/>
    <p:sldId id="283" r:id="rId20"/>
  </p:sldIdLst>
  <p:sldSz cx="9144000" cy="6858000" type="screen4x3"/>
  <p:notesSz cx="10018713" cy="68897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59"/>
    <a:srgbClr val="FF6161"/>
    <a:srgbClr val="25155E"/>
    <a:srgbClr val="A162D0"/>
    <a:srgbClr val="101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3" cy="345685"/>
          </a:xfrm>
          <a:prstGeom prst="rect">
            <a:avLst/>
          </a:prstGeom>
        </p:spPr>
        <p:txBody>
          <a:bodyPr vert="horz" lIns="92109" tIns="46055" rIns="92109" bIns="4605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5685"/>
          </a:xfrm>
          <a:prstGeom prst="rect">
            <a:avLst/>
          </a:prstGeom>
        </p:spPr>
        <p:txBody>
          <a:bodyPr vert="horz" lIns="92109" tIns="46055" rIns="92109" bIns="46055" rtlCol="0"/>
          <a:lstStyle>
            <a:lvl1pPr algn="r">
              <a:defRPr sz="1200"/>
            </a:lvl1pPr>
          </a:lstStyle>
          <a:p>
            <a:fld id="{F8728C79-2348-42E4-8F3E-25DDA54870DE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44068"/>
            <a:ext cx="4341443" cy="345684"/>
          </a:xfrm>
          <a:prstGeom prst="rect">
            <a:avLst/>
          </a:prstGeom>
        </p:spPr>
        <p:txBody>
          <a:bodyPr vert="horz" lIns="92109" tIns="46055" rIns="92109" bIns="4605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4952" y="6544068"/>
            <a:ext cx="4341443" cy="345684"/>
          </a:xfrm>
          <a:prstGeom prst="rect">
            <a:avLst/>
          </a:prstGeom>
        </p:spPr>
        <p:txBody>
          <a:bodyPr vert="horz" lIns="92109" tIns="46055" rIns="92109" bIns="46055" rtlCol="0" anchor="b"/>
          <a:lstStyle>
            <a:lvl1pPr algn="r">
              <a:defRPr sz="1200"/>
            </a:lvl1pPr>
          </a:lstStyle>
          <a:p>
            <a:fld id="{8089A613-57D5-470F-AD4C-545F6AD5F0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9058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3" cy="345685"/>
          </a:xfrm>
          <a:prstGeom prst="rect">
            <a:avLst/>
          </a:prstGeom>
        </p:spPr>
        <p:txBody>
          <a:bodyPr vert="horz" lIns="92109" tIns="46055" rIns="92109" bIns="46055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5685"/>
          </a:xfrm>
          <a:prstGeom prst="rect">
            <a:avLst/>
          </a:prstGeom>
        </p:spPr>
        <p:txBody>
          <a:bodyPr vert="horz" lIns="92109" tIns="46055" rIns="92109" bIns="46055" rtlCol="0"/>
          <a:lstStyle>
            <a:lvl1pPr algn="r">
              <a:defRPr sz="1200"/>
            </a:lvl1pPr>
          </a:lstStyle>
          <a:p>
            <a:fld id="{3A402D4C-49D0-4E1E-89A7-FA3887886CEE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40413" y="732036"/>
            <a:ext cx="8014970" cy="2712840"/>
          </a:xfrm>
          <a:prstGeom prst="rect">
            <a:avLst/>
          </a:prstGeom>
        </p:spPr>
        <p:txBody>
          <a:bodyPr vert="horz" lIns="92109" tIns="46055" rIns="92109" bIns="46055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4068"/>
            <a:ext cx="4341443" cy="345684"/>
          </a:xfrm>
          <a:prstGeom prst="rect">
            <a:avLst/>
          </a:prstGeom>
        </p:spPr>
        <p:txBody>
          <a:bodyPr vert="horz" lIns="92109" tIns="46055" rIns="92109" bIns="4605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4952" y="6544068"/>
            <a:ext cx="4341443" cy="345684"/>
          </a:xfrm>
          <a:prstGeom prst="rect">
            <a:avLst/>
          </a:prstGeom>
        </p:spPr>
        <p:txBody>
          <a:bodyPr vert="horz" lIns="92109" tIns="46055" rIns="92109" bIns="46055" rtlCol="0" anchor="b"/>
          <a:lstStyle>
            <a:lvl1pPr algn="r">
              <a:defRPr sz="1200"/>
            </a:lvl1pPr>
          </a:lstStyle>
          <a:p>
            <a:fld id="{F5FEBEE4-ADC9-4F3F-A17F-CE34DCA823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189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E695-134E-45D5-8284-C50B672168EE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0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1A13-FF61-46A6-8B60-CD4A8BEEDDA0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3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0122-485F-4D9A-B761-100D54C343FB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59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62289"/>
            <a:ext cx="7886700" cy="4351338"/>
          </a:xfrm>
        </p:spPr>
        <p:txBody>
          <a:bodyPr/>
          <a:lstStyle>
            <a:lvl1pPr marL="0" indent="0" algn="just">
              <a:buNone/>
              <a:defRPr lang="pt-BR" sz="1800" smtClean="0">
                <a:solidFill>
                  <a:srgbClr val="2515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0E51-2B1C-4B10-A9DA-497540509CC3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0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5365-E7EE-4E95-9E42-50D6266A2175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8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1E14-BD05-4AFE-87DD-D4F8F95C0D46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9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B06-A23E-44F1-8CDD-6B3CE2702A72}" type="datetime1">
              <a:rPr lang="pt-BR" smtClean="0"/>
              <a:t>13/09/2019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28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C358-FB1E-4869-A08F-2331D3FACF4B}" type="datetime1">
              <a:rPr lang="pt-BR" smtClean="0"/>
              <a:t>13/09/2019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74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364F-1472-48AD-AC0A-E8D542FE98E1}" type="datetime1">
              <a:rPr lang="pt-BR" smtClean="0"/>
              <a:t>13/09/2019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69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4AC3-50CB-40A9-B0ED-7358C9F110F9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22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269-8472-4555-A241-B5B079323C7D}" type="datetime1">
              <a:rPr lang="pt-BR" smtClean="0"/>
              <a:t>13/09/2019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48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B5CA-B313-40A3-8944-5D983E4A2C1F}" type="datetime1">
              <a:rPr lang="pt-BR" smtClean="0"/>
              <a:t>13/09/2019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F69C2-02D5-4FA4-B1C0-B979B3E59C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2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07504" y="5257473"/>
            <a:ext cx="1728992" cy="84910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dirty="0" smtClean="0">
                <a:solidFill>
                  <a:srgbClr val="25155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2019</a:t>
            </a:r>
            <a:endParaRPr lang="pt-BR" sz="4500" dirty="0">
              <a:solidFill>
                <a:srgbClr val="25155E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78691"/>
              </p:ext>
            </p:extLst>
          </p:nvPr>
        </p:nvGraphicFramePr>
        <p:xfrm>
          <a:off x="6925080" y="525264"/>
          <a:ext cx="1918397" cy="81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080" y="525264"/>
                        <a:ext cx="1918397" cy="815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/>
          <p:cNvCxnSpPr/>
          <p:nvPr/>
        </p:nvCxnSpPr>
        <p:spPr>
          <a:xfrm flipV="1">
            <a:off x="2393092" y="4851958"/>
            <a:ext cx="4357816" cy="9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78"/>
          <p:cNvSpPr>
            <a:spLocks noChangeArrowheads="1"/>
          </p:cNvSpPr>
          <p:nvPr/>
        </p:nvSpPr>
        <p:spPr bwMode="auto">
          <a:xfrm>
            <a:off x="217714" y="3376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27273"/>
              </p:ext>
            </p:extLst>
          </p:nvPr>
        </p:nvGraphicFramePr>
        <p:xfrm>
          <a:off x="217714" y="337623"/>
          <a:ext cx="990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r:id="rId5" imgW="2266200" imgH="2738520" progId="CorelDRAW.Gráficos.9">
                  <p:embed/>
                </p:oleObj>
              </mc:Choice>
              <mc:Fallback>
                <p:oleObj r:id="rId5" imgW="2266200" imgH="2738520" progId="CorelDRAW.Gráficos.9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14" y="337623"/>
                        <a:ext cx="9906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1132114" y="2164809"/>
            <a:ext cx="7228115" cy="211869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b="1" dirty="0" smtClean="0">
                <a:solidFill>
                  <a:srgbClr val="25155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 Impacto da PEC 06/2019</a:t>
            </a:r>
            <a:r>
              <a:rPr lang="pt-BR" sz="4000" b="1" dirty="0">
                <a:solidFill>
                  <a:srgbClr val="25155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25155E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no Sistema Previdenciário do Paraná</a:t>
            </a:r>
          </a:p>
        </p:txBody>
      </p:sp>
    </p:spTree>
    <p:extLst>
      <p:ext uri="{BB962C8B-B14F-4D97-AF65-F5344CB8AC3E}">
        <p14:creationId xmlns:p14="http://schemas.microsoft.com/office/powerpoint/2010/main" val="29851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59" y="1237129"/>
            <a:ext cx="7584081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459884"/>
            <a:ext cx="7886700" cy="3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PROPOSTA INICIAL</a:t>
            </a:r>
            <a:endParaRPr lang="pt-BR" dirty="0"/>
          </a:p>
        </p:txBody>
      </p:sp>
      <p:pic>
        <p:nvPicPr>
          <p:cNvPr id="8" name="Espaço Reservado para Conteúdo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753126"/>
            <a:ext cx="7886700" cy="3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459884"/>
            <a:ext cx="7886700" cy="3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0" y="1203653"/>
            <a:ext cx="8810261" cy="4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066" y="1427526"/>
            <a:ext cx="7839868" cy="4351337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3" name="Photo Editor Photo" r:id="rId4" imgW="6157957" imgH="2442857" progId="MSPhotoEd.3">
                  <p:embed/>
                </p:oleObj>
              </mc:Choice>
              <mc:Fallback>
                <p:oleObj name="Photo Editor Photo" r:id="rId4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3162"/>
            <a:ext cx="7886700" cy="41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5805" y="5411522"/>
            <a:ext cx="678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(*) Valor do Benefício em Relação à Última Remuneração</a:t>
            </a:r>
            <a:endParaRPr lang="pt-BR" i="1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459884"/>
            <a:ext cx="7886700" cy="3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90" y="1346413"/>
            <a:ext cx="7947020" cy="41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2712"/>
              </p:ext>
            </p:extLst>
          </p:nvPr>
        </p:nvGraphicFramePr>
        <p:xfrm>
          <a:off x="306860" y="459010"/>
          <a:ext cx="1157891" cy="49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Photo Editor Photo" r:id="rId3" imgW="6157957" imgH="2442857" progId="MSPhotoEd.3">
                  <p:embed/>
                </p:oleObj>
              </mc:Choice>
              <mc:Fallback>
                <p:oleObj name="Photo Editor Photo" r:id="rId3" imgW="6157957" imgH="2442857" progId="MSPhotoEd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0" y="459010"/>
                        <a:ext cx="1157891" cy="49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0" y="0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85005"/>
            <a:ext cx="9144000" cy="172995"/>
          </a:xfrm>
          <a:prstGeom prst="rect">
            <a:avLst/>
          </a:prstGeom>
          <a:solidFill>
            <a:srgbClr val="251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0" y="1370952"/>
            <a:ext cx="7886700" cy="41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22</Words>
  <Application>Microsoft Office PowerPoint</Application>
  <PresentationFormat>Apresentação na tela (4:3)</PresentationFormat>
  <Paragraphs>4</Paragraphs>
  <Slides>19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Batang</vt:lpstr>
      <vt:lpstr>Arial</vt:lpstr>
      <vt:lpstr>Calibri</vt:lpstr>
      <vt:lpstr>Calibri Light</vt:lpstr>
      <vt:lpstr>Tema do Office</vt:lpstr>
      <vt:lpstr>Photo Editor Photo</vt:lpstr>
      <vt:lpstr>CorelDRAW.Gráficos.9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PARANAPERVIDENCIA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Priscila Cristiane Jaworski</dc:creator>
  <cp:lastModifiedBy>Ariovaldo Luiz do Rosario</cp:lastModifiedBy>
  <cp:revision>176</cp:revision>
  <cp:lastPrinted>2019-08-15T17:56:05Z</cp:lastPrinted>
  <dcterms:created xsi:type="dcterms:W3CDTF">2015-06-26T20:13:52Z</dcterms:created>
  <dcterms:modified xsi:type="dcterms:W3CDTF">2019-09-13T17:40:11Z</dcterms:modified>
</cp:coreProperties>
</file>